
<file path=[Content_Types].xml><?xml version="1.0" encoding="utf-8"?>
<Types xmlns="http://schemas.openxmlformats.org/package/2006/content-types">
  <Override PartName="/docProps/core.xml" ContentType="application/vnd.openxmlformats-package.core-properties+xml"/>
  <Default Extension="rels" ContentType="application/vnd.openxmlformats-package.relationships+xml"/>
  <Override PartName="/ppt/slideLayouts/slideLayout6.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handoutMasters/handoutMaster1.xml" ContentType="application/vnd.openxmlformats-officedocument.presentationml.handoutMaster+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docProps/app.xml" ContentType="application/vnd.openxmlformats-officedocument.extended-properties+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theme/theme2.xml" ContentType="application/vnd.openxmlformats-officedocument.theme+xml"/>
  <Override PartName="/ppt/viewProps.xml" ContentType="application/vnd.openxmlformats-officedocument.presentationml.viewProps+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Default Extension="jpeg" ContentType="image/jpeg"/>
  <Override PartName="/ppt/tableStyles.xml" ContentType="application/vnd.openxmlformats-officedocument.presentationml.tableStyles+xml"/>
  <Override PartName="/ppt/slideLayouts/slideLayout4.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
  </p:notesMasterIdLst>
  <p:handoutMasterIdLst>
    <p:handoutMasterId r:id="rId4"/>
  </p:handout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60" d="100"/>
          <a:sy n="60" d="100"/>
        </p:scale>
        <p:origin x="-1304" y="-112"/>
      </p:cViewPr>
      <p:guideLst>
        <p:guide orient="horz" pos="2880"/>
        <p:guide pos="216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handoutMaster" Target="handoutMasters/handoutMaster1.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Individual Abstract Example</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BF6480-41CC-4173-8659-34B028BA5A47}" type="datetimeFigureOut">
              <a:rPr lang="en-US" smtClean="0"/>
              <a:pPr/>
              <a:t>8/19/11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BB5D0B8-B6B5-4447-A674-ADD6BBEDA07E}"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3354101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Individual Abstract Example</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C66B3D-9B73-4DD5-9D03-87B2D25240A7}" type="datetimeFigureOut">
              <a:rPr lang="en-US" smtClean="0"/>
              <a:pPr/>
              <a:t>8/19/11</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92B837-7AE3-41ED-B69D-C252B796FE41}"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060766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84652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80BAE52-EA44-4FAD-AB08-7FA26C0D76FC}"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28250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0BAE52-EA44-4FAD-AB08-7FA26C0D76FC}"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28516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0BAE52-EA44-4FAD-AB08-7FA26C0D76FC}"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356042"/>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0BAE52-EA44-4FAD-AB08-7FA26C0D76FC}"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00708038"/>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0BAE52-EA44-4FAD-AB08-7FA26C0D76FC}"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69171025"/>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80BAE52-EA44-4FAD-AB08-7FA26C0D76FC}"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19592214"/>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80BAE52-EA44-4FAD-AB08-7FA26C0D76FC}" type="datetimeFigureOut">
              <a:rPr lang="en-US" smtClean="0"/>
              <a:pPr/>
              <a:t>8/19/11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17407933"/>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80BAE52-EA44-4FAD-AB08-7FA26C0D76FC}" type="datetimeFigureOut">
              <a:rPr lang="en-US" smtClean="0"/>
              <a:pPr/>
              <a:t>8/19/11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61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0BAE52-EA44-4FAD-AB08-7FA26C0D76FC}" type="datetimeFigureOut">
              <a:rPr lang="en-US" smtClean="0"/>
              <a:pPr/>
              <a:t>8/19/11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604774"/>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BAE52-EA44-4FAD-AB08-7FA26C0D76FC}"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28267822"/>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0BAE52-EA44-4FAD-AB08-7FA26C0D76FC}"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691595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880BAE52-EA44-4FAD-AB08-7FA26C0D76FC}" type="datetimeFigureOut">
              <a:rPr lang="en-US" smtClean="0"/>
              <a:pPr/>
              <a:t>8/19/11</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36FAFD57-88ED-476E-B396-045837154C7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84402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390774" y="1397000"/>
            <a:ext cx="4448175" cy="584775"/>
          </a:xfrm>
          <a:prstGeom prst="rect">
            <a:avLst/>
          </a:prstGeom>
          <a:noFill/>
        </p:spPr>
        <p:txBody>
          <a:bodyPr wrap="square">
            <a:spAutoFit/>
          </a:bodyPr>
          <a:lstStyle/>
          <a:p>
            <a:r>
              <a:rPr lang="en-US" b="1" dirty="0" smtClean="0">
                <a:solidFill>
                  <a:schemeClr val="tx2">
                    <a:lumMod val="75000"/>
                  </a:schemeClr>
                </a:solidFill>
                <a:latin typeface="Arial" pitchFamily="34" charset="0"/>
                <a:cs typeface="Arial" pitchFamily="34" charset="0"/>
              </a:rPr>
              <a:t>Nicole Lee, </a:t>
            </a:r>
          </a:p>
          <a:p>
            <a:r>
              <a:rPr lang="en-US" sz="1400" dirty="0" smtClean="0">
                <a:solidFill>
                  <a:schemeClr val="tx2">
                    <a:lumMod val="75000"/>
                  </a:schemeClr>
                </a:solidFill>
                <a:latin typeface="Arial" pitchFamily="34" charset="0"/>
                <a:cs typeface="Arial" pitchFamily="34" charset="0"/>
              </a:rPr>
              <a:t>University of California, San Diego</a:t>
            </a:r>
          </a:p>
        </p:txBody>
      </p:sp>
      <p:sp>
        <p:nvSpPr>
          <p:cNvPr id="5" name="TextBox 10"/>
          <p:cNvSpPr txBox="1">
            <a:spLocks noChangeArrowheads="1"/>
          </p:cNvSpPr>
          <p:nvPr/>
        </p:nvSpPr>
        <p:spPr bwMode="auto">
          <a:xfrm>
            <a:off x="2368550" y="1972270"/>
            <a:ext cx="4191000" cy="923330"/>
          </a:xfrm>
          <a:prstGeom prst="rect">
            <a:avLst/>
          </a:prstGeom>
          <a:noFill/>
          <a:ln w="9525">
            <a:noFill/>
            <a:miter lim="800000"/>
            <a:headEnd/>
            <a:tailEnd/>
          </a:ln>
        </p:spPr>
        <p:txBody>
          <a:bodyPr>
            <a:spAutoFit/>
          </a:bodyPr>
          <a:lstStyle/>
          <a:p>
            <a:r>
              <a:rPr lang="en-US" dirty="0" smtClean="0">
                <a:latin typeface="Arial" pitchFamily="34" charset="0"/>
                <a:cs typeface="Arial" pitchFamily="34" charset="0"/>
              </a:rPr>
              <a:t>Interdisciplinary National Science Program Incorporating Research and Education Experience (INSPIRE)</a:t>
            </a:r>
            <a:endParaRPr lang="en-US" dirty="0">
              <a:latin typeface="Arial" pitchFamily="34" charset="0"/>
              <a:cs typeface="Arial" pitchFamily="34" charset="0"/>
            </a:endParaRPr>
          </a:p>
        </p:txBody>
      </p:sp>
      <p:sp>
        <p:nvSpPr>
          <p:cNvPr id="6" name="TextBox 5"/>
          <p:cNvSpPr txBox="1"/>
          <p:nvPr/>
        </p:nvSpPr>
        <p:spPr>
          <a:xfrm>
            <a:off x="2362200" y="2829778"/>
            <a:ext cx="1510350" cy="276999"/>
          </a:xfrm>
          <a:prstGeom prst="rect">
            <a:avLst/>
          </a:prstGeom>
          <a:noFill/>
        </p:spPr>
        <p:txBody>
          <a:bodyPr wrap="none">
            <a:spAutoFit/>
          </a:bodyPr>
          <a:lstStyle/>
          <a:p>
            <a:r>
              <a:rPr lang="en-US" sz="1200" b="1" dirty="0" smtClean="0">
                <a:solidFill>
                  <a:schemeClr val="tx2">
                    <a:lumMod val="75000"/>
                  </a:schemeClr>
                </a:solidFill>
                <a:latin typeface="Arial" pitchFamily="34" charset="0"/>
                <a:cs typeface="Arial" pitchFamily="34" charset="0"/>
              </a:rPr>
              <a:t>Pre-College Intern</a:t>
            </a:r>
            <a:endParaRPr lang="en-US" sz="1200" b="1" dirty="0">
              <a:solidFill>
                <a:schemeClr val="tx2">
                  <a:lumMod val="75000"/>
                </a:schemeClr>
              </a:solidFill>
              <a:latin typeface="Arial" pitchFamily="34" charset="0"/>
              <a:cs typeface="Arial" pitchFamily="34" charset="0"/>
            </a:endParaRPr>
          </a:p>
        </p:txBody>
      </p:sp>
      <p:sp>
        <p:nvSpPr>
          <p:cNvPr id="7" name="TextBox 6"/>
          <p:cNvSpPr txBox="1"/>
          <p:nvPr/>
        </p:nvSpPr>
        <p:spPr>
          <a:xfrm>
            <a:off x="3922713" y="2826603"/>
            <a:ext cx="2437399" cy="830997"/>
          </a:xfrm>
          <a:prstGeom prst="rect">
            <a:avLst/>
          </a:prstGeom>
          <a:noFill/>
        </p:spPr>
        <p:txBody>
          <a:bodyPr wrap="none">
            <a:spAutoFit/>
          </a:bodyPr>
          <a:lstStyle/>
          <a:p>
            <a:r>
              <a:rPr lang="en-US" sz="1200" b="1" dirty="0" smtClean="0">
                <a:solidFill>
                  <a:srgbClr val="17375E"/>
                </a:solidFill>
                <a:latin typeface="Arial" pitchFamily="34" charset="0"/>
                <a:cs typeface="Arial" pitchFamily="34" charset="0"/>
              </a:rPr>
              <a:t>Mentor</a:t>
            </a:r>
            <a:r>
              <a:rPr lang="en-US" sz="1200" b="1" dirty="0" smtClean="0">
                <a:solidFill>
                  <a:schemeClr val="tx2">
                    <a:lumMod val="75000"/>
                  </a:schemeClr>
                </a:solidFill>
                <a:latin typeface="Arial" pitchFamily="34" charset="0"/>
                <a:cs typeface="Arial" pitchFamily="34" charset="0"/>
              </a:rPr>
              <a:t>: Dr. William </a:t>
            </a:r>
            <a:r>
              <a:rPr lang="en-US" sz="1200" b="1" dirty="0" err="1" smtClean="0">
                <a:solidFill>
                  <a:schemeClr val="tx2">
                    <a:lumMod val="75000"/>
                  </a:schemeClr>
                </a:solidFill>
                <a:latin typeface="Arial" pitchFamily="34" charset="0"/>
                <a:cs typeface="Arial" pitchFamily="34" charset="0"/>
              </a:rPr>
              <a:t>Warmbrodt</a:t>
            </a:r>
            <a:endParaRPr lang="en-US" sz="1200" b="1" dirty="0" smtClean="0">
              <a:solidFill>
                <a:schemeClr val="tx2">
                  <a:lumMod val="75000"/>
                </a:schemeClr>
              </a:solidFill>
              <a:latin typeface="Arial" pitchFamily="34" charset="0"/>
              <a:cs typeface="Arial" pitchFamily="34" charset="0"/>
            </a:endParaRPr>
          </a:p>
          <a:p>
            <a:r>
              <a:rPr lang="en-US" sz="1200" b="1" dirty="0" smtClean="0">
                <a:solidFill>
                  <a:srgbClr val="17375E"/>
                </a:solidFill>
                <a:latin typeface="Arial" pitchFamily="34" charset="0"/>
                <a:cs typeface="Arial" pitchFamily="34" charset="0"/>
              </a:rPr>
              <a:t>Code: AUA</a:t>
            </a:r>
          </a:p>
          <a:p>
            <a:r>
              <a:rPr lang="en-US" sz="1200" b="1" dirty="0" smtClean="0">
                <a:solidFill>
                  <a:schemeClr val="tx2">
                    <a:lumMod val="75000"/>
                  </a:schemeClr>
                </a:solidFill>
                <a:latin typeface="Arial" pitchFamily="34" charset="0"/>
                <a:cs typeface="Arial" pitchFamily="34" charset="0"/>
              </a:rPr>
              <a:t>Aeromechanics Branch</a:t>
            </a:r>
            <a:endParaRPr lang="en-US" sz="1200" b="1" dirty="0">
              <a:solidFill>
                <a:schemeClr val="tx2">
                  <a:lumMod val="75000"/>
                </a:schemeClr>
              </a:solidFill>
              <a:latin typeface="Arial" pitchFamily="34" charset="0"/>
              <a:cs typeface="Arial" pitchFamily="34" charset="0"/>
            </a:endParaRPr>
          </a:p>
          <a:p>
            <a:endParaRPr lang="en-US" sz="1200" dirty="0">
              <a:latin typeface="Arial" pitchFamily="34" charset="0"/>
              <a:cs typeface="Arial" pitchFamily="34" charset="0"/>
            </a:endParaRPr>
          </a:p>
        </p:txBody>
      </p:sp>
      <p:cxnSp>
        <p:nvCxnSpPr>
          <p:cNvPr id="8" name="Straight Connector 7"/>
          <p:cNvCxnSpPr/>
          <p:nvPr/>
        </p:nvCxnSpPr>
        <p:spPr>
          <a:xfrm flipH="1">
            <a:off x="3867149" y="2909886"/>
            <a:ext cx="1589" cy="442916"/>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61975" y="3505200"/>
            <a:ext cx="5727700" cy="353943"/>
          </a:xfrm>
          <a:prstGeom prst="rect">
            <a:avLst/>
          </a:prstGeom>
          <a:noFill/>
        </p:spPr>
        <p:txBody>
          <a:bodyPr>
            <a:spAutoFit/>
          </a:bodyPr>
          <a:lstStyle/>
          <a:p>
            <a:r>
              <a:rPr lang="en-US" sz="1700" b="1" dirty="0" smtClean="0">
                <a:solidFill>
                  <a:schemeClr val="tx2">
                    <a:lumMod val="75000"/>
                  </a:schemeClr>
                </a:solidFill>
                <a:latin typeface="Arial" pitchFamily="34" charset="0"/>
                <a:cs typeface="Arial" pitchFamily="34" charset="0"/>
              </a:rPr>
              <a:t>UH-60 </a:t>
            </a:r>
            <a:r>
              <a:rPr lang="en-US" sz="1700" b="1" dirty="0" err="1" smtClean="0">
                <a:solidFill>
                  <a:schemeClr val="tx2">
                    <a:lumMod val="75000"/>
                  </a:schemeClr>
                </a:solidFill>
                <a:latin typeface="Arial" pitchFamily="34" charset="0"/>
                <a:cs typeface="Arial" pitchFamily="34" charset="0"/>
              </a:rPr>
              <a:t>Airloads</a:t>
            </a:r>
            <a:r>
              <a:rPr lang="en-US" sz="1700" b="1" dirty="0" smtClean="0">
                <a:solidFill>
                  <a:schemeClr val="tx2">
                    <a:lumMod val="75000"/>
                  </a:schemeClr>
                </a:solidFill>
                <a:latin typeface="Arial" pitchFamily="34" charset="0"/>
                <a:cs typeface="Arial" pitchFamily="34" charset="0"/>
              </a:rPr>
              <a:t> Flight Program Data Report</a:t>
            </a:r>
            <a:endParaRPr lang="en-US" sz="1700" dirty="0">
              <a:solidFill>
                <a:schemeClr val="tx2">
                  <a:lumMod val="75000"/>
                </a:schemeClr>
              </a:solidFill>
              <a:latin typeface="Arial" pitchFamily="34" charset="0"/>
              <a:cs typeface="Arial" pitchFamily="34" charset="0"/>
            </a:endParaRPr>
          </a:p>
        </p:txBody>
      </p:sp>
      <p:sp>
        <p:nvSpPr>
          <p:cNvPr id="10" name="TextBox 17"/>
          <p:cNvSpPr txBox="1">
            <a:spLocks noChangeArrowheads="1"/>
          </p:cNvSpPr>
          <p:nvPr/>
        </p:nvSpPr>
        <p:spPr bwMode="auto">
          <a:xfrm>
            <a:off x="533400" y="3854946"/>
            <a:ext cx="5727700" cy="2492990"/>
          </a:xfrm>
          <a:prstGeom prst="rect">
            <a:avLst/>
          </a:prstGeom>
          <a:noFill/>
          <a:ln w="9525">
            <a:noFill/>
            <a:miter lim="800000"/>
            <a:headEnd/>
            <a:tailEnd/>
          </a:ln>
        </p:spPr>
        <p:txBody>
          <a:bodyPr>
            <a:spAutoFit/>
          </a:bodyPr>
          <a:lstStyle/>
          <a:p>
            <a:r>
              <a:rPr lang="en-US" sz="1200" dirty="0" smtClean="0">
                <a:latin typeface="Arial" pitchFamily="34" charset="0"/>
                <a:cs typeface="Arial" pitchFamily="34" charset="0"/>
              </a:rPr>
              <a:t>The objective of the UH-60 </a:t>
            </a:r>
            <a:r>
              <a:rPr lang="en-US" sz="1200" dirty="0" err="1" smtClean="0">
                <a:latin typeface="Arial" pitchFamily="34" charset="0"/>
                <a:cs typeface="Arial" pitchFamily="34" charset="0"/>
              </a:rPr>
              <a:t>Airloads</a:t>
            </a:r>
            <a:r>
              <a:rPr lang="en-US" sz="1200" dirty="0" smtClean="0">
                <a:latin typeface="Arial" pitchFamily="34" charset="0"/>
                <a:cs typeface="Arial" pitchFamily="34" charset="0"/>
              </a:rPr>
              <a:t> Program was to obtain comprehensive data of an aircraft in flight, with a focus on </a:t>
            </a:r>
            <a:r>
              <a:rPr lang="en-US" sz="1200" dirty="0" err="1" smtClean="0">
                <a:latin typeface="Arial" pitchFamily="34" charset="0"/>
                <a:cs typeface="Arial" pitchFamily="34" charset="0"/>
              </a:rPr>
              <a:t>airloads</a:t>
            </a:r>
            <a:r>
              <a:rPr lang="en-US" sz="1200" dirty="0" smtClean="0">
                <a:latin typeface="Arial" pitchFamily="34" charset="0"/>
                <a:cs typeface="Arial" pitchFamily="34" charset="0"/>
              </a:rPr>
              <a:t>, and to use that data to refine and validate analysis tools, better understand rotor movement and improve aircraft design. This program was the most instrumented flight test ever completed. The aircraft was outfitted with about 480 sensors to measure many different parameters, including temperature, flap and </a:t>
            </a:r>
            <a:r>
              <a:rPr lang="en-US" sz="1200" dirty="0" err="1" smtClean="0">
                <a:latin typeface="Arial" pitchFamily="34" charset="0"/>
                <a:cs typeface="Arial" pitchFamily="34" charset="0"/>
              </a:rPr>
              <a:t>torsional</a:t>
            </a:r>
            <a:r>
              <a:rPr lang="en-US" sz="1200" dirty="0" smtClean="0">
                <a:latin typeface="Arial" pitchFamily="34" charset="0"/>
                <a:cs typeface="Arial" pitchFamily="34" charset="0"/>
              </a:rPr>
              <a:t> moments, and acceleration. The UH-60 was tested in over 900 conditions that can be roughly categorized as steady flight, ground measured acoustics, flight measured acoustics, flight dynamics and maneuvers. Testing was completed over a period of seven months, concluding in February 1994. Thirty-one research flights were completed, totaling fifty-seven flight hours. All the data from the UH-60 </a:t>
            </a:r>
            <a:r>
              <a:rPr lang="en-US" sz="1200" dirty="0" err="1" smtClean="0">
                <a:latin typeface="Arial" pitchFamily="34" charset="0"/>
                <a:cs typeface="Arial" pitchFamily="34" charset="0"/>
              </a:rPr>
              <a:t>Airloads</a:t>
            </a:r>
            <a:r>
              <a:rPr lang="en-US" sz="1200" dirty="0" smtClean="0">
                <a:latin typeface="Arial" pitchFamily="34" charset="0"/>
                <a:cs typeface="Arial" pitchFamily="34" charset="0"/>
              </a:rPr>
              <a:t> program was stored in a database called TRENDS. The data needed to be extracted from TRENDS and formatted for a finalized data report that can be used in the future. </a:t>
            </a:r>
            <a:endParaRPr lang="en-US" sz="1200" dirty="0">
              <a:latin typeface="Arial" pitchFamily="34" charset="0"/>
              <a:cs typeface="Arial" pitchFamily="34" charset="0"/>
            </a:endParaRPr>
          </a:p>
        </p:txBody>
      </p:sp>
      <p:pic>
        <p:nvPicPr>
          <p:cNvPr id="11" name="Picture 15"/>
          <p:cNvPicPr>
            <a:picLocks noChangeAspect="1"/>
          </p:cNvPicPr>
          <p:nvPr/>
        </p:nvPicPr>
        <p:blipFill>
          <a:blip r:embed="rId3"/>
          <a:stretch>
            <a:fillRect/>
          </a:stretch>
        </p:blipFill>
        <p:spPr bwMode="auto">
          <a:xfrm>
            <a:off x="630238" y="1495425"/>
            <a:ext cx="1593850" cy="1695450"/>
          </a:xfrm>
          <a:prstGeom prst="rect">
            <a:avLst/>
          </a:prstGeom>
          <a:noFill/>
          <a:ln w="9525">
            <a:noFill/>
            <a:miter lim="800000"/>
            <a:headEnd/>
            <a:tailEnd/>
          </a:ln>
        </p:spPr>
      </p:pic>
      <p:sp>
        <p:nvSpPr>
          <p:cNvPr id="13" name="TextBox 12"/>
          <p:cNvSpPr txBox="1"/>
          <p:nvPr/>
        </p:nvSpPr>
        <p:spPr>
          <a:xfrm>
            <a:off x="533400" y="634425"/>
            <a:ext cx="5756275" cy="584775"/>
          </a:xfrm>
          <a:prstGeom prst="rect">
            <a:avLst/>
          </a:prstGeom>
          <a:noFill/>
        </p:spPr>
        <p:txBody>
          <a:bodyPr wrap="square" rtlCol="0">
            <a:spAutoFit/>
          </a:bodyPr>
          <a:lstStyle/>
          <a:p>
            <a:pPr algn="ctr"/>
            <a:r>
              <a:rPr lang="en-US" sz="3200" b="1" dirty="0" smtClean="0">
                <a:latin typeface="Arial" pitchFamily="34" charset="0"/>
                <a:cs typeface="Arial" pitchFamily="34" charset="0"/>
              </a:rPr>
              <a:t>Individual Abstract Example</a:t>
            </a:r>
            <a:endParaRPr lang="en-US" sz="32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59123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233</Words>
  <Application>Microsoft Macintosh PowerPoint</Application>
  <PresentationFormat>On-screen Show (4:3)</PresentationFormat>
  <Paragraphs>10</Paragraphs>
  <Slides>1</Slides>
  <Notes>1</Notes>
  <HiddenSlides>0</HiddenSlides>
  <MMClips>0</MMClips>
  <ScaleCrop>false</ScaleCrop>
  <HeadingPairs>
    <vt:vector size="4" baseType="variant">
      <vt:variant>
        <vt:lpstr>Design Template</vt:lpstr>
      </vt:variant>
      <vt:variant>
        <vt:i4>1</vt:i4>
      </vt:variant>
      <vt:variant>
        <vt:lpstr>Slide Titles</vt:lpstr>
      </vt:variant>
      <vt:variant>
        <vt:i4>1</vt:i4>
      </vt:variant>
    </vt:vector>
  </HeadingPairs>
  <TitlesOfParts>
    <vt:vector size="2" baseType="lpstr">
      <vt:lpstr>Office Theme</vt:lpstr>
      <vt:lpstr>Slide 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Priya</dc:creator>
  <cp:lastModifiedBy>ODIN</cp:lastModifiedBy>
  <cp:revision>2</cp:revision>
  <dcterms:created xsi:type="dcterms:W3CDTF">2011-08-19T17:22:37Z</dcterms:created>
  <dcterms:modified xsi:type="dcterms:W3CDTF">2011-08-19T17:23:16Z</dcterms:modified>
</cp:coreProperties>
</file>